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ТИЖДЕНЬ БІОЛОГІЇ 2022-2023</a:t>
            </a:r>
            <a:endParaRPr lang="ru-RU" dirty="0"/>
          </a:p>
        </p:txBody>
      </p:sp>
      <p:pic>
        <p:nvPicPr>
          <p:cNvPr id="10242" name="Picture 2" descr="D:\Desktop\біологі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5760639" cy="42484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28184" y="4941168"/>
            <a:ext cx="2915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Відповідальна за проведення:</a:t>
            </a:r>
            <a:endParaRPr lang="uk-UA" sz="2000" b="1" dirty="0" smtClean="0"/>
          </a:p>
          <a:p>
            <a:r>
              <a:rPr lang="uk-UA" sz="2000" b="1" dirty="0" smtClean="0"/>
              <a:t>Вчитель біології </a:t>
            </a:r>
            <a:r>
              <a:rPr lang="uk-UA" sz="2000" b="1" dirty="0" smtClean="0"/>
              <a:t> </a:t>
            </a:r>
            <a:r>
              <a:rPr lang="en-US" sz="2000" b="1" dirty="0" smtClean="0"/>
              <a:t>I</a:t>
            </a:r>
            <a:r>
              <a:rPr lang="uk-UA" sz="2000" b="1" dirty="0" smtClean="0"/>
              <a:t> категорії</a:t>
            </a:r>
            <a:endParaRPr lang="uk-UA" sz="2000" b="1" dirty="0" smtClean="0"/>
          </a:p>
          <a:p>
            <a:r>
              <a:rPr lang="uk-UA" sz="2000" b="1" dirty="0" smtClean="0"/>
              <a:t>Шинкаренко Л.О.</a:t>
            </a:r>
            <a:endParaRPr lang="ru-R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п</a:t>
            </a:r>
            <a:r>
              <a:rPr lang="en-US" dirty="0" smtClean="0"/>
              <a:t>”</a:t>
            </a:r>
            <a:r>
              <a:rPr lang="uk-UA" dirty="0" err="1" smtClean="0"/>
              <a:t>ятий</a:t>
            </a:r>
            <a:r>
              <a:rPr lang="uk-UA" dirty="0" smtClean="0"/>
              <a:t> </a:t>
            </a:r>
            <a:r>
              <a:rPr lang="uk-UA" dirty="0" smtClean="0"/>
              <a:t>01.10.22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2454820" cy="327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736" y="3689648"/>
            <a:ext cx="23762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340768"/>
            <a:ext cx="2835693" cy="378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3608" y="602128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Підбиття підсумків тижня біології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50851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1-Б клас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48264" y="2636912"/>
            <a:ext cx="219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2-А клас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60776"/>
          </a:xfrm>
        </p:spPr>
        <p:txBody>
          <a:bodyPr>
            <a:normAutofit/>
          </a:bodyPr>
          <a:lstStyle/>
          <a:p>
            <a:r>
              <a:rPr lang="uk-UA" dirty="0" smtClean="0"/>
              <a:t>ДЯКУЮ ВСІМ ЗА ДОПОМОГУ,</a:t>
            </a:r>
            <a:br>
              <a:rPr lang="uk-UA" dirty="0" smtClean="0"/>
            </a:br>
            <a:r>
              <a:rPr lang="uk-UA" dirty="0" smtClean="0"/>
              <a:t>АКТИВНУ УЧАСТЬ, ТЕРПІННЯ І ПІДТРИМКУ!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перший </a:t>
            </a:r>
            <a:r>
              <a:rPr lang="uk-UA" dirty="0" smtClean="0"/>
              <a:t>26.09.22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2336862" cy="311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280" y="3429000"/>
            <a:ext cx="23017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429000"/>
            <a:ext cx="2520280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43808" y="1772816"/>
            <a:ext cx="6300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Відкриття фотовиставки  </a:t>
            </a:r>
            <a:r>
              <a:rPr lang="uk-UA" sz="2400" b="1" dirty="0" err="1" smtClean="0"/>
              <a:t>“Україно</a:t>
            </a:r>
            <a:r>
              <a:rPr lang="uk-UA" sz="2400" b="1" dirty="0" smtClean="0"/>
              <a:t> моя, </a:t>
            </a:r>
            <a:r>
              <a:rPr lang="uk-UA" sz="2400" b="1" dirty="0" err="1" smtClean="0"/>
              <a:t>моя</a:t>
            </a:r>
            <a:r>
              <a:rPr lang="uk-UA" sz="2400" b="1" dirty="0" smtClean="0"/>
              <a:t> рідна </a:t>
            </a:r>
            <a:r>
              <a:rPr lang="uk-UA" sz="2400" b="1" dirty="0" err="1" smtClean="0"/>
              <a:t>земля”</a:t>
            </a:r>
            <a:r>
              <a:rPr lang="uk-UA" sz="2400" b="1" dirty="0" smtClean="0"/>
              <a:t> </a:t>
            </a: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26.09.22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2454820" cy="327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3636" y="1988840"/>
            <a:ext cx="208773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07904" y="1916832"/>
            <a:ext cx="2808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Виставка книжок природоохоронної серії     </a:t>
            </a:r>
            <a:r>
              <a:rPr lang="uk-UA" sz="2400" b="1" dirty="0" err="1" smtClean="0"/>
              <a:t>“Книга</a:t>
            </a:r>
            <a:r>
              <a:rPr lang="uk-UA" sz="2400" b="1" dirty="0" smtClean="0"/>
              <a:t> допоможе тобі не ображати </a:t>
            </a:r>
            <a:r>
              <a:rPr lang="uk-UA" sz="2400" b="1" dirty="0" err="1" smtClean="0"/>
              <a:t>природу”</a:t>
            </a:r>
            <a:r>
              <a:rPr lang="uk-UA" sz="2400" b="1" dirty="0" smtClean="0"/>
              <a:t> та презентація виставки учням 1-х класів</a:t>
            </a:r>
            <a:endParaRPr lang="ru-RU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другий </a:t>
            </a:r>
            <a:r>
              <a:rPr lang="uk-UA" dirty="0" smtClean="0"/>
              <a:t>27.09.22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68149"/>
            <a:ext cx="2857921" cy="381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2" y="1628800"/>
            <a:ext cx="2900858" cy="386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51920" y="1772816"/>
            <a:ext cx="2376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Відкритий урок-подорож</a:t>
            </a:r>
          </a:p>
          <a:p>
            <a:r>
              <a:rPr lang="uk-UA" sz="3200" b="1" dirty="0" err="1" smtClean="0"/>
              <a:t>“Будова</a:t>
            </a:r>
            <a:r>
              <a:rPr lang="uk-UA" sz="3200" b="1" dirty="0" smtClean="0"/>
              <a:t> клітини </a:t>
            </a:r>
            <a:r>
              <a:rPr lang="uk-UA" sz="3200" b="1" dirty="0" err="1" smtClean="0"/>
              <a:t>рослин”</a:t>
            </a:r>
            <a:r>
              <a:rPr lang="uk-UA" sz="3200" b="1" dirty="0" smtClean="0"/>
              <a:t> в</a:t>
            </a:r>
          </a:p>
          <a:p>
            <a:r>
              <a:rPr lang="uk-UA" sz="3200" b="1" dirty="0" smtClean="0"/>
              <a:t> 6-А класі</a:t>
            </a:r>
            <a:endParaRPr lang="ru-RU" sz="3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27.09.22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194315" cy="23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1605" y="1844824"/>
            <a:ext cx="2432395" cy="37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772816"/>
            <a:ext cx="30243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4221088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Візит засновниці благодійного </a:t>
            </a:r>
          </a:p>
          <a:p>
            <a:r>
              <a:rPr lang="uk-UA" b="1" dirty="0" smtClean="0"/>
              <a:t>Фонду </a:t>
            </a:r>
            <a:r>
              <a:rPr lang="uk-UA" b="1" dirty="0" err="1" smtClean="0"/>
              <a:t>ДоброКіт</a:t>
            </a:r>
            <a:r>
              <a:rPr lang="uk-UA" b="1" dirty="0" smtClean="0"/>
              <a:t> </a:t>
            </a:r>
            <a:r>
              <a:rPr lang="uk-UA" b="1" dirty="0" err="1" smtClean="0"/>
              <a:t>Тябут</a:t>
            </a:r>
            <a:r>
              <a:rPr lang="uk-UA" b="1" dirty="0" smtClean="0"/>
              <a:t> Яни </a:t>
            </a:r>
          </a:p>
          <a:p>
            <a:r>
              <a:rPr lang="uk-UA" b="1" dirty="0" smtClean="0"/>
              <a:t>разом з </a:t>
            </a:r>
            <a:r>
              <a:rPr lang="uk-UA" b="1" dirty="0" err="1" smtClean="0"/>
              <a:t>вихованицею</a:t>
            </a:r>
            <a:r>
              <a:rPr lang="uk-UA" b="1" dirty="0" smtClean="0"/>
              <a:t> </a:t>
            </a:r>
            <a:r>
              <a:rPr lang="uk-UA" b="1" dirty="0" err="1" smtClean="0"/>
              <a:t>Шері</a:t>
            </a:r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третій </a:t>
            </a:r>
            <a:r>
              <a:rPr lang="uk-UA" dirty="0" smtClean="0"/>
              <a:t>28.09.22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1462" y="3573016"/>
            <a:ext cx="358253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412776"/>
            <a:ext cx="3946080" cy="229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716487"/>
            <a:ext cx="2304256" cy="31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4869160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Виставка </a:t>
            </a:r>
            <a:r>
              <a:rPr lang="uk-UA" sz="2400" b="1" dirty="0" err="1" smtClean="0"/>
              <a:t>поробок</a:t>
            </a:r>
            <a:r>
              <a:rPr lang="uk-UA" sz="2400" b="1" dirty="0" smtClean="0"/>
              <a:t> з природного матеріалу “ Барви </a:t>
            </a:r>
            <a:r>
              <a:rPr lang="uk-UA" sz="2400" b="1" dirty="0" err="1" smtClean="0"/>
              <a:t>осені”</a:t>
            </a:r>
            <a:endParaRPr lang="ru-RU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28.09.22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2777"/>
            <a:ext cx="3491879" cy="261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91880" y="2060848"/>
            <a:ext cx="565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Лекція </a:t>
            </a:r>
            <a:r>
              <a:rPr lang="uk-UA" sz="2400" b="1" dirty="0" err="1" smtClean="0"/>
              <a:t>“Гігієна</a:t>
            </a:r>
            <a:r>
              <a:rPr lang="uk-UA" sz="2400" b="1" dirty="0" smtClean="0"/>
              <a:t> тіла. Як правильно </a:t>
            </a:r>
            <a:r>
              <a:rPr lang="uk-UA" sz="2400" b="1" dirty="0" err="1" smtClean="0"/>
              <a:t>харчуватися”</a:t>
            </a:r>
            <a:r>
              <a:rPr lang="uk-UA" sz="2400" b="1" dirty="0" smtClean="0"/>
              <a:t> для 5 класів</a:t>
            </a:r>
            <a:endParaRPr lang="ru-RU" sz="2400" b="1" dirty="0"/>
          </a:p>
        </p:txBody>
      </p:sp>
      <p:pic>
        <p:nvPicPr>
          <p:cNvPr id="8195" name="Picture 3" descr="d:\Desktop\Viber\IMG-c0c74160a74d628b30be3a6227e67bc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041576"/>
            <a:ext cx="2808312" cy="38164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16216" y="4365104"/>
            <a:ext cx="2627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Вікторина  </a:t>
            </a:r>
            <a:r>
              <a:rPr lang="uk-UA" sz="2400" b="1" dirty="0" err="1" smtClean="0"/>
              <a:t>“Природа-наш</a:t>
            </a:r>
            <a:r>
              <a:rPr lang="uk-UA" sz="2400" b="1" dirty="0" smtClean="0"/>
              <a:t> спільний </a:t>
            </a:r>
            <a:r>
              <a:rPr lang="uk-UA" sz="2400" b="1" dirty="0" err="1" smtClean="0"/>
              <a:t>дім”</a:t>
            </a:r>
            <a:r>
              <a:rPr lang="uk-UA" sz="2400" b="1" dirty="0" smtClean="0"/>
              <a:t> для 7-Б класу</a:t>
            </a:r>
            <a:endParaRPr lang="ru-RU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День четвертий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29.09.22</a:t>
            </a:r>
            <a:endParaRPr lang="ru-RU" dirty="0"/>
          </a:p>
        </p:txBody>
      </p:sp>
      <p:pic>
        <p:nvPicPr>
          <p:cNvPr id="6146" name="Picture 2" descr="d:\Desktop\Viber\IMG_20220925_001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3227999" cy="2420999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257600"/>
            <a:ext cx="3995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588408"/>
            <a:ext cx="3096344" cy="33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5229200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Посвячення в юннати  </a:t>
            </a:r>
            <a:r>
              <a:rPr lang="uk-UA" sz="2400" b="1" dirty="0" err="1" smtClean="0"/>
              <a:t>“Люби</a:t>
            </a:r>
            <a:r>
              <a:rPr lang="uk-UA" sz="2400" b="1" dirty="0" smtClean="0"/>
              <a:t>  і знай свій рідний </a:t>
            </a:r>
            <a:r>
              <a:rPr lang="uk-UA" sz="2400" b="1" dirty="0" err="1" smtClean="0"/>
              <a:t>край”</a:t>
            </a:r>
            <a:endParaRPr lang="uk-UA" sz="2400" b="1" dirty="0" smtClean="0"/>
          </a:p>
          <a:p>
            <a:r>
              <a:rPr lang="uk-UA" sz="2400" b="1" dirty="0" smtClean="0"/>
              <a:t>учнів 3-Б класу за участю учнів 11-А класу</a:t>
            </a:r>
            <a:endParaRPr lang="ru-RU" sz="2400" b="1" dirty="0"/>
          </a:p>
        </p:txBody>
      </p:sp>
      <p:pic>
        <p:nvPicPr>
          <p:cNvPr id="6150" name="Picture 6" descr="d:\Desktop\Viber\IMG-a05f3fe83aa91c5decf0e026d20a923e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0"/>
            <a:ext cx="298782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29.09.22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3469481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067944" y="1844824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Диспут для 11-А</a:t>
            </a:r>
          </a:p>
          <a:p>
            <a:r>
              <a:rPr lang="uk-UA" sz="2000" b="1" dirty="0" smtClean="0"/>
              <a:t>на тему:</a:t>
            </a:r>
          </a:p>
          <a:p>
            <a:r>
              <a:rPr lang="uk-UA" sz="2000" b="1" dirty="0" err="1" smtClean="0"/>
              <a:t>“Мої</a:t>
            </a:r>
            <a:r>
              <a:rPr lang="uk-UA" sz="2000" b="1" dirty="0" smtClean="0"/>
              <a:t> кроки для збереження екології рідного </a:t>
            </a:r>
            <a:r>
              <a:rPr lang="uk-UA" sz="2000" b="1" dirty="0" err="1" smtClean="0"/>
              <a:t>краю”</a:t>
            </a:r>
            <a:r>
              <a:rPr lang="uk-UA" sz="2000" b="1" dirty="0" smtClean="0"/>
              <a:t> </a:t>
            </a:r>
            <a:endParaRPr lang="ru-RU" sz="20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</TotalTime>
  <Words>161</Words>
  <Application>Microsoft Office PowerPoint</Application>
  <PresentationFormat>Экран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Модульная</vt:lpstr>
      <vt:lpstr>ТИЖДЕНЬ БІОЛОГІЇ 2022-2023</vt:lpstr>
      <vt:lpstr>День перший 26.09.22</vt:lpstr>
      <vt:lpstr>26.09.22</vt:lpstr>
      <vt:lpstr>День другий 27.09.22</vt:lpstr>
      <vt:lpstr>27.09.22</vt:lpstr>
      <vt:lpstr>День третій 28.09.22</vt:lpstr>
      <vt:lpstr>28.09.22</vt:lpstr>
      <vt:lpstr>День четвертий  29.09.22</vt:lpstr>
      <vt:lpstr>29.09.22</vt:lpstr>
      <vt:lpstr>День п”ятий 01.10.22</vt:lpstr>
      <vt:lpstr>ДЯКУЮ ВСІМ ЗА ДОПОМОГУ, АКТИВНУ УЧАСТЬ, ТЕРПІННЯ І ПІДТРИМКУ!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ТИЖДЕНЬ БІОЛОГІЇ 2022-2023</dc:title>
  <dc:creator>user</dc:creator>
  <cp:lastModifiedBy>user</cp:lastModifiedBy>
  <cp:revision>2</cp:revision>
  <dcterms:created xsi:type="dcterms:W3CDTF">2022-10-02T18:51:30Z</dcterms:created>
  <dcterms:modified xsi:type="dcterms:W3CDTF">2022-10-19T11:55:27Z</dcterms:modified>
</cp:coreProperties>
</file>